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0301-C906-0458-FC10-A5E874CCB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F9EF8-64EE-9595-E89B-68E4EB1EE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13DBE-91DB-CB90-E972-5411CD18D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320C-6724-1E82-3BCB-1464DCF3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90697-91CE-1FC8-7109-5FA556D7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939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38CA-7CCD-2D7F-48A7-067B0CC1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58CF1-8209-696D-16EF-D250141FA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5FE0B-8CCD-5255-B579-AD0CF714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A41A7-9525-C8FF-DCCE-45AE00F4B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60CCB-07D1-C8C8-D935-6A2E560F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6415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B1161C-7A3A-1DE2-E3A9-5F92D0BC4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8EFB8-6CD7-C030-B334-204542A16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48578-9CBB-CE09-140A-2C26781A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93F72-6CDF-C58B-F15D-D3924569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6FEFE-8157-DD46-F7B3-3438AD6D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496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1E74-1412-82B8-9D39-7879F75F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BFD43-EC0D-24EB-12A3-D4AE55093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D359F-FE56-36CC-FE2C-FE72DBC3B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D61E-60A3-78D5-0BF9-1EFD0CD8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0AD5B-D34A-128F-E9A9-89DC905E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327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0AA-AB34-E00A-CF76-8B7D296E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E04A8-4B26-118A-413D-523A0164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9D13-B4F3-FD55-F85E-A9891E0F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6F1D8-742C-1E54-1403-1D0AB122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62DA2-C030-3EEA-BDA7-826EA56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021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F13A-FA10-E033-6EE8-30F6F8B8C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E1D8-B326-4223-5A98-96C77B4AF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4AB65-6851-DFA0-ACE4-62094E2F0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9A32D-79AF-40A3-41E0-CEB19C4E4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C6124-282D-8441-330A-C5DF57A8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C5573-FFAC-BE6F-017C-672BE790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7735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7E89-77C9-2DA3-9D14-E47B0B10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1E1FB-8BEF-233C-A50D-05113025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3F577-B590-19D4-E1A4-07F356C3E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251AF-2C3B-C4B4-F080-68A1232CF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CD1AE-4006-EA74-A080-4D157427F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ED548-6E77-7A00-3680-A88402EA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C60238-FF84-F4B3-0BBB-6DC7ED2D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30EDC-C32D-C733-D7CF-B2A35CF9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511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CBEC-E7E9-56A9-D280-3CEEC0DA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3074D-CB44-50D2-6F36-1ECCF6AC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16E9B-EF91-D319-1047-A15145D7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42285-15A9-41DF-42E6-227B0A30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3664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88FDE-DABA-3828-201A-3CB095AF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5920C-26A1-7CAE-4BA9-D240F350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28051-B1CD-245D-0671-2AD9519E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9206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CA8B-19ED-3B8D-245D-B5E66CC6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194B-A82E-DC22-3F86-B11DE53F3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50BF0-F41A-CCB6-A7D0-901857F52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DCBF9-EF01-45EA-6D92-BEE8859F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A0ACB-9F24-4829-6ECD-0C413BB4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07C33-3257-7446-3AEC-2A21F98E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438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EF0A-ECF3-1D1B-7B87-9A33E962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1E705-5545-6AAB-3ED3-7103E8F3E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40314-4244-BD99-D88C-145502020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3BF6D-13E2-FDED-CFBA-A35C9AFD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B52E-9976-7339-79FD-2B731FE5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BA20C-1656-A64C-82E7-3408F074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045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72E7F-2C1A-3BA8-C350-13B624848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303A8-10A0-BE11-F9C8-2D1A721C6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14F50-3724-C29A-A725-9BFDD3D12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8B6ECA-CB29-457F-B01D-CB1C7FC4BC6D}" type="datetimeFigureOut">
              <a:rPr lang="en-MY" smtClean="0"/>
              <a:t>16/1/2025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5B490-1077-CA27-8746-B70B7E00F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349B-D47D-BF8D-81CC-60E3154B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F916A-C814-4882-AD40-C5770450677E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198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20F3-9EC3-4255-5E78-953405C04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B7DCD-F181-60D2-588F-BC66292F0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7" name="Picture 6" descr="A close-up of a person's hand&#10;&#10;Description automatically generated">
            <a:extLst>
              <a:ext uri="{FF2B5EF4-FFF2-40B4-BE49-F238E27FC236}">
                <a16:creationId xmlns:a16="http://schemas.microsoft.com/office/drawing/2014/main" id="{665C0D4D-4F4D-F507-09EF-C4EA574DD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5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bottle of essential oil&#10;&#10;Description automatically generated">
            <a:extLst>
              <a:ext uri="{FF2B5EF4-FFF2-40B4-BE49-F238E27FC236}">
                <a16:creationId xmlns:a16="http://schemas.microsoft.com/office/drawing/2014/main" id="{6F3591B6-2352-3999-E96E-465177CBD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5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bottle of oil&#10;&#10;Description automatically generated">
            <a:extLst>
              <a:ext uri="{FF2B5EF4-FFF2-40B4-BE49-F238E27FC236}">
                <a16:creationId xmlns:a16="http://schemas.microsoft.com/office/drawing/2014/main" id="{C37CA7CC-9DA3-13CE-8590-1F84E8171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recipe&#10;&#10;Description automatically generated">
            <a:extLst>
              <a:ext uri="{FF2B5EF4-FFF2-40B4-BE49-F238E27FC236}">
                <a16:creationId xmlns:a16="http://schemas.microsoft.com/office/drawing/2014/main" id="{D6FED587-DCED-E07A-D005-06115886B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different types of people&#10;&#10;Description automatically generated">
            <a:extLst>
              <a:ext uri="{FF2B5EF4-FFF2-40B4-BE49-F238E27FC236}">
                <a16:creationId xmlns:a16="http://schemas.microsoft.com/office/drawing/2014/main" id="{BA64CA18-5A06-0774-D265-A78BBC96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5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oster of a hand holding soap&#10;&#10;Description automatically generated">
            <a:extLst>
              <a:ext uri="{FF2B5EF4-FFF2-40B4-BE49-F238E27FC236}">
                <a16:creationId xmlns:a16="http://schemas.microsoft.com/office/drawing/2014/main" id="{3FD84F95-238E-E042-3A5A-56700E7FA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6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photos of a couple of lighters&#10;&#10;Description automatically generated">
            <a:extLst>
              <a:ext uri="{FF2B5EF4-FFF2-40B4-BE49-F238E27FC236}">
                <a16:creationId xmlns:a16="http://schemas.microsoft.com/office/drawing/2014/main" id="{89B9957E-0C83-7C3C-2FB3-206D3C9D8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E9F607-714F-DE5D-1264-5F9669143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8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step by step application&#10;&#10;Description automatically generated">
            <a:extLst>
              <a:ext uri="{FF2B5EF4-FFF2-40B4-BE49-F238E27FC236}">
                <a16:creationId xmlns:a16="http://schemas.microsoft.com/office/drawing/2014/main" id="{B23B738F-572F-D0BF-174F-8452CB00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mobile app&#10;&#10;Description automatically generated">
            <a:extLst>
              <a:ext uri="{FF2B5EF4-FFF2-40B4-BE49-F238E27FC236}">
                <a16:creationId xmlns:a16="http://schemas.microsoft.com/office/drawing/2014/main" id="{ED5B06AA-B7B4-B768-D9D3-7D09DEF26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0617-D6D5-EF3B-1C08-7AD2DE11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5" name="Content Placeholder 4" descr="A poster with a cartoon character&#10;&#10;Description automatically generated">
            <a:extLst>
              <a:ext uri="{FF2B5EF4-FFF2-40B4-BE49-F238E27FC236}">
                <a16:creationId xmlns:a16="http://schemas.microsoft.com/office/drawing/2014/main" id="{0A1F37E5-8640-ABBA-6BAA-1112664AC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45" y="0"/>
            <a:ext cx="7983841" cy="7003473"/>
          </a:xfrm>
        </p:spPr>
      </p:pic>
    </p:spTree>
    <p:extLst>
      <p:ext uri="{BB962C8B-B14F-4D97-AF65-F5344CB8AC3E}">
        <p14:creationId xmlns:p14="http://schemas.microsoft.com/office/powerpoint/2010/main" val="57851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BEAD-2661-5144-D224-33F0AFC9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5" name="Content Placeholder 4" descr="A group of women posing for a photo&#10;&#10;Description automatically generated">
            <a:extLst>
              <a:ext uri="{FF2B5EF4-FFF2-40B4-BE49-F238E27FC236}">
                <a16:creationId xmlns:a16="http://schemas.microsoft.com/office/drawing/2014/main" id="{3997B102-10DC-83E8-A052-0E40D29FE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1999" cy="6856326"/>
          </a:xfrm>
        </p:spPr>
      </p:pic>
    </p:spTree>
    <p:extLst>
      <p:ext uri="{BB962C8B-B14F-4D97-AF65-F5344CB8AC3E}">
        <p14:creationId xmlns:p14="http://schemas.microsoft.com/office/powerpoint/2010/main" val="1091777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BE7BAD-BFBC-998C-1D5D-FFB03421A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51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white page&#10;&#10;Description automatically generated">
            <a:extLst>
              <a:ext uri="{FF2B5EF4-FFF2-40B4-BE49-F238E27FC236}">
                <a16:creationId xmlns:a16="http://schemas.microsoft.com/office/drawing/2014/main" id="{C65F0809-DD30-E46E-D85F-E1BC45C91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3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people on a black background&#10;&#10;Description automatically generated">
            <a:extLst>
              <a:ext uri="{FF2B5EF4-FFF2-40B4-BE49-F238E27FC236}">
                <a16:creationId xmlns:a16="http://schemas.microsoft.com/office/drawing/2014/main" id="{8D6922CF-ADF0-002C-08E9-204E70408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35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F1D531C6-EC72-DFF6-0031-ED4B3FEE8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4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171A98D4-6D81-325F-F0E5-2F945E0C0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8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A857-FA3E-AF05-BCBF-E83017D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A group of people with text&#10;&#10;Description automatically generated">
            <a:extLst>
              <a:ext uri="{FF2B5EF4-FFF2-40B4-BE49-F238E27FC236}">
                <a16:creationId xmlns:a16="http://schemas.microsoft.com/office/drawing/2014/main" id="{5E33CD37-E4E0-D1DD-6B8C-EA8A429BE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972300"/>
          </a:xfrm>
        </p:spPr>
      </p:pic>
    </p:spTree>
    <p:extLst>
      <p:ext uri="{BB962C8B-B14F-4D97-AF65-F5344CB8AC3E}">
        <p14:creationId xmlns:p14="http://schemas.microsoft.com/office/powerpoint/2010/main" val="344924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llage of different objects&#10;&#10;Description automatically generated">
            <a:extLst>
              <a:ext uri="{FF2B5EF4-FFF2-40B4-BE49-F238E27FC236}">
                <a16:creationId xmlns:a16="http://schemas.microsoft.com/office/drawing/2014/main" id="{D3ECA883-DAB2-BC04-8782-55DC06C03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3"/>
          <a:stretch/>
        </p:blipFill>
        <p:spPr>
          <a:xfrm>
            <a:off x="1" y="635"/>
            <a:ext cx="12188952" cy="71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0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-up of a phone and a cell phone&#10;&#10;Description automatically generated">
            <a:extLst>
              <a:ext uri="{FF2B5EF4-FFF2-40B4-BE49-F238E27FC236}">
                <a16:creationId xmlns:a16="http://schemas.microsoft.com/office/drawing/2014/main" id="{A054CE9A-8437-4B4A-471B-28795F605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" b="6588"/>
          <a:stretch/>
        </p:blipFill>
        <p:spPr>
          <a:xfrm>
            <a:off x="20" y="1282"/>
            <a:ext cx="11980698" cy="673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D3347-9F40-0A3E-4517-8EC2F6BC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A collage of a hand holding a soap&#10;&#10;Description automatically generated">
            <a:extLst>
              <a:ext uri="{FF2B5EF4-FFF2-40B4-BE49-F238E27FC236}">
                <a16:creationId xmlns:a16="http://schemas.microsoft.com/office/drawing/2014/main" id="{BF8B7AD0-52C4-9D79-D9C8-1B227AC06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1127"/>
          </a:xfrm>
        </p:spPr>
      </p:pic>
    </p:spTree>
    <p:extLst>
      <p:ext uri="{BB962C8B-B14F-4D97-AF65-F5344CB8AC3E}">
        <p14:creationId xmlns:p14="http://schemas.microsoft.com/office/powerpoint/2010/main" val="67838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liquid spectrometer&#10;&#10;Description automatically generated">
            <a:extLst>
              <a:ext uri="{FF2B5EF4-FFF2-40B4-BE49-F238E27FC236}">
                <a16:creationId xmlns:a16="http://schemas.microsoft.com/office/drawing/2014/main" id="{3C81833D-99A1-4A97-50BC-DA636D575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DDEB-7441-EBB4-C4F2-0F27190F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A collage of bottles of essential oils&#10;&#10;Description automatically generated">
            <a:extLst>
              <a:ext uri="{FF2B5EF4-FFF2-40B4-BE49-F238E27FC236}">
                <a16:creationId xmlns:a16="http://schemas.microsoft.com/office/drawing/2014/main" id="{C937B063-854D-1C34-DD59-BFB22FE4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477"/>
            <a:ext cx="12192000" cy="6824523"/>
          </a:xfrm>
        </p:spPr>
      </p:pic>
    </p:spTree>
    <p:extLst>
      <p:ext uri="{BB962C8B-B14F-4D97-AF65-F5344CB8AC3E}">
        <p14:creationId xmlns:p14="http://schemas.microsoft.com/office/powerpoint/2010/main" val="327508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2E7F-134E-37AC-9680-B0E5DFA0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Content Placeholder 4" descr="A collage of bottles of essential oils&#10;&#10;Description automatically generated">
            <a:extLst>
              <a:ext uri="{FF2B5EF4-FFF2-40B4-BE49-F238E27FC236}">
                <a16:creationId xmlns:a16="http://schemas.microsoft.com/office/drawing/2014/main" id="{5CFF05E2-E334-9730-5786-BF6F3D30F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5799" cy="6858000"/>
          </a:xfrm>
        </p:spPr>
      </p:pic>
    </p:spTree>
    <p:extLst>
      <p:ext uri="{BB962C8B-B14F-4D97-AF65-F5344CB8AC3E}">
        <p14:creationId xmlns:p14="http://schemas.microsoft.com/office/powerpoint/2010/main" val="93098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hamim sanusi ikhsan</dc:creator>
  <cp:lastModifiedBy>mohd hamim sanusi ikhsan</cp:lastModifiedBy>
  <cp:revision>1</cp:revision>
  <dcterms:created xsi:type="dcterms:W3CDTF">2025-01-16T15:24:52Z</dcterms:created>
  <dcterms:modified xsi:type="dcterms:W3CDTF">2025-01-16T15:39:03Z</dcterms:modified>
</cp:coreProperties>
</file>